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7" r:id="rId9"/>
    <p:sldId id="268" r:id="rId10"/>
    <p:sldId id="271" r:id="rId11"/>
    <p:sldId id="272" r:id="rId12"/>
    <p:sldId id="273" r:id="rId13"/>
    <p:sldId id="277" r:id="rId14"/>
    <p:sldId id="278" r:id="rId15"/>
    <p:sldId id="280" r:id="rId16"/>
    <p:sldId id="282" r:id="rId17"/>
    <p:sldId id="283" r:id="rId18"/>
    <p:sldId id="284" r:id="rId19"/>
    <p:sldId id="285" r:id="rId20"/>
    <p:sldId id="286" r:id="rId21"/>
    <p:sldId id="281" r:id="rId22"/>
    <p:sldId id="274" r:id="rId23"/>
    <p:sldId id="275" r:id="rId24"/>
    <p:sldId id="276" r:id="rId25"/>
    <p:sldId id="269" r:id="rId26"/>
    <p:sldId id="287" r:id="rId27"/>
    <p:sldId id="288" r:id="rId28"/>
    <p:sldId id="289" r:id="rId29"/>
    <p:sldId id="290" r:id="rId30"/>
    <p:sldId id="270" r:id="rId31"/>
  </p:sldIdLst>
  <p:sldSz cx="12192000" cy="6858000"/>
  <p:notesSz cx="6858000" cy="9144000"/>
  <p:defaultTextStyle>
    <a:defPPr>
      <a:defRPr lang="ar-EG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755339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0936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010814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008187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615938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559915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998038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839972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97887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955805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E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051083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ar-E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B797D-809B-46F7-8B44-4689C22233C4}" type="datetimeFigureOut">
              <a:rPr lang="ar-EG" smtClean="0"/>
              <a:t>08/05/1442</a:t>
            </a:fld>
            <a:endParaRPr lang="ar-E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E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A5C35-6801-4644-9CA2-B2778465039B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26436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EG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57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722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08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8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498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77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760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528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106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099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23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032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21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019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041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488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067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345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0587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6325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0245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19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79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562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32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88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951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868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991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99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90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Office PowerPoint</Application>
  <PresentationFormat>Widescreen</PresentationFormat>
  <Paragraphs>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maialaa</dc:creator>
  <cp:lastModifiedBy>maialaa</cp:lastModifiedBy>
  <cp:revision>35</cp:revision>
  <dcterms:created xsi:type="dcterms:W3CDTF">2020-12-08T20:43:05Z</dcterms:created>
  <dcterms:modified xsi:type="dcterms:W3CDTF">2020-12-22T16:17:02Z</dcterms:modified>
</cp:coreProperties>
</file>

<file path=docProps/thumbnail.jpeg>
</file>